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74" r:id="rId4"/>
    <p:sldMasterId id="2147484078" r:id="rId5"/>
    <p:sldMasterId id="2147484090" r:id="rId6"/>
  </p:sldMasterIdLst>
  <p:notesMasterIdLst>
    <p:notesMasterId r:id="rId22"/>
  </p:notesMasterIdLst>
  <p:sldIdLst>
    <p:sldId id="256" r:id="rId7"/>
    <p:sldId id="2146847054" r:id="rId8"/>
    <p:sldId id="262" r:id="rId9"/>
    <p:sldId id="265" r:id="rId10"/>
    <p:sldId id="266" r:id="rId11"/>
    <p:sldId id="2146847057" r:id="rId12"/>
    <p:sldId id="2146847056" r:id="rId13"/>
    <p:sldId id="2146847058" r:id="rId14"/>
    <p:sldId id="2146847059" r:id="rId15"/>
    <p:sldId id="2146847060" r:id="rId16"/>
    <p:sldId id="2146847061" r:id="rId17"/>
    <p:sldId id="267" r:id="rId18"/>
    <p:sldId id="268" r:id="rId19"/>
    <p:sldId id="269" r:id="rId20"/>
    <p:sldId id="259" r:id="rId21"/>
  </p:sldIdLst>
  <p:sldSz cx="12192000" cy="6858000"/>
  <p:notesSz cx="6858000" cy="9144000"/>
  <p:embeddedFontLs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EB032A"/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font" Target="fonts/font1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083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99845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019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14364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425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79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33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73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43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3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1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88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2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0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994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80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2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78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43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403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0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23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020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588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702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18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82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796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31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5619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0806759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156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048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0313606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4636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3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4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9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8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6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C0D579A-C338-D884-CC74-314627E02BF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9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80F1ED1-8E80-193A-E513-95EA8DC372B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6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B0DDAD-7499-A3B5-4954-A49151C06B0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darsa9119.github.io/FWD-Task-Manager-with-Progress-Tracker/" TargetMode="Externa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" TargetMode="Externa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2245670"/>
            <a:ext cx="9144000" cy="1323440"/>
          </a:xfrm>
        </p:spPr>
        <p:txBody>
          <a:bodyPr>
            <a:noAutofit/>
          </a:bodyPr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Project Title: </a:t>
            </a:r>
            <a:r>
              <a:rPr lang="en-US" sz="36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Task Manager with Progress Tracker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812" y="874697"/>
            <a:ext cx="1119894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Presented By: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Student Name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:-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Vadlamudi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Adarsa Naga Tulasi 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College Name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:- Seshadri Rao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Gudlavalleru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Engineering College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Department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:-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CSE (Artificial Intelligence and Machine Learning)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E5F2-EE60-207C-30C3-772B2C99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58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Result- </a:t>
            </a:r>
            <a:r>
              <a:rPr lang="en-US" sz="3200" b="1" i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lt"/>
                <a:cs typeface="Arial"/>
              </a:rPr>
              <a:t>output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B68E9-6208-D245-D015-0656C18AA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9" y="1579817"/>
            <a:ext cx="5175887" cy="37197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21FD3-66AB-7A7C-B0FC-FA0F724B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53" y="1797639"/>
            <a:ext cx="6121378" cy="32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8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61FDA-C02B-4CF3-5037-981C8868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Result- </a:t>
            </a:r>
            <a:r>
              <a:rPr lang="en-US" sz="3200" b="1" i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lt"/>
                <a:cs typeface="Arial"/>
              </a:rPr>
              <a:t>output -videos</a:t>
            </a:r>
            <a:endParaRPr lang="en-IN" dirty="0"/>
          </a:p>
        </p:txBody>
      </p:sp>
      <p:pic>
        <p:nvPicPr>
          <p:cNvPr id="4" name="program">
            <a:hlinkClick r:id="" action="ppaction://media"/>
            <a:extLst>
              <a:ext uri="{FF2B5EF4-FFF2-40B4-BE49-F238E27FC236}">
                <a16:creationId xmlns:a16="http://schemas.microsoft.com/office/drawing/2014/main" id="{BA4CC68C-C997-767F-17F0-EE55A53AB9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237" y="1690688"/>
            <a:ext cx="5757402" cy="4351338"/>
          </a:xfr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0A875873-B3C0-43B8-628D-3E4FDFB023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5797" y="1828903"/>
            <a:ext cx="5161966" cy="36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8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3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AND DEPLOYMNET LINK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304455-6802-6CA9-8475-2F6DD1B8D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800" b="1" dirty="0" err="1">
                <a:solidFill>
                  <a:srgbClr val="FF0066"/>
                </a:solidFill>
              </a:rPr>
              <a:t>Github</a:t>
            </a:r>
            <a:r>
              <a:rPr lang="en-US" sz="2800" b="1" dirty="0">
                <a:solidFill>
                  <a:srgbClr val="FF0066"/>
                </a:solidFill>
              </a:rPr>
              <a:t> Link </a:t>
            </a:r>
            <a:r>
              <a:rPr lang="en-US" sz="2800" b="1" dirty="0"/>
              <a:t>: https://github.com/Adarsa9119/FWD-Task-Manager-with-Progress-Tracker</a:t>
            </a:r>
          </a:p>
          <a:p>
            <a:pPr marL="305435" indent="-305435"/>
            <a:r>
              <a:rPr lang="en-US" sz="2800" b="1" dirty="0">
                <a:ea typeface="+mn-lt"/>
                <a:cs typeface="+mn-lt"/>
              </a:rPr>
              <a:t>Deployment link: </a:t>
            </a:r>
            <a:r>
              <a:rPr lang="en-IN" b="1" dirty="0"/>
              <a:t> </a:t>
            </a:r>
            <a:r>
              <a:rPr lang="en-IN" b="1" u="sng" dirty="0">
                <a:hlinkClick r:id="rId2"/>
              </a:rPr>
              <a:t>https://adarsa9119.github.io/FWD-Task-Manager-with-Progress-Tracker/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78426"/>
            <a:ext cx="8596668" cy="66859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36E0FA-56D5-7A78-50A8-74B9FEE6CF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3457" y="2363617"/>
            <a:ext cx="9575565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Task Manager with Progress Tracker helps users efficiently manage daily activities.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features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add, edit, delete, and track tasks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real-time progress updates.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productivity, organization, and time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individuals.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and cost-effective solution, deployable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Pages or Netlify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scope: Adding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sync, reminders, and team collaboration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features.</a:t>
            </a: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7C38BC-22B3-37B2-E0C3-812020A76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IN" sz="2800" b="1" dirty="0">
                <a:solidFill>
                  <a:srgbClr val="0F0F0F"/>
                </a:solidFill>
                <a:ea typeface="+mn-lt"/>
                <a:cs typeface="+mn-lt"/>
              </a:rPr>
              <a:t>List and cite relevant sources, research papers, and articles that were instrumental in developing the proposed solution</a:t>
            </a:r>
            <a:r>
              <a:rPr lang="en-IN" sz="2400" dirty="0">
                <a:solidFill>
                  <a:srgbClr val="0F0F0F"/>
                </a:solidFill>
                <a:ea typeface="+mn-lt"/>
                <a:cs typeface="+mn-lt"/>
              </a:rPr>
              <a:t>. </a:t>
            </a:r>
          </a:p>
          <a:p>
            <a:pPr marL="305435" indent="-305435"/>
            <a:r>
              <a:rPr lang="en-IN" sz="2400" dirty="0">
                <a:solidFill>
                  <a:srgbClr val="0F0F0F"/>
                </a:solidFill>
                <a:ea typeface="+mn-lt"/>
                <a:cs typeface="+mn-lt"/>
                <a:hlinkClick r:id="rId2"/>
              </a:rPr>
              <a:t>https://www.geeksforgeeks</a:t>
            </a:r>
            <a:r>
              <a:rPr lang="en-IN" sz="2400">
                <a:solidFill>
                  <a:srgbClr val="0F0F0F"/>
                </a:solidFill>
                <a:ea typeface="+mn-lt"/>
                <a:cs typeface="+mn-lt"/>
                <a:hlinkClick r:id="rId2"/>
              </a:rPr>
              <a:t>.org</a:t>
            </a:r>
            <a:endParaRPr lang="en-IN" sz="2400" dirty="0">
              <a:solidFill>
                <a:srgbClr val="0F0F0F"/>
              </a:solidFill>
              <a:ea typeface="+mn-lt"/>
              <a:cs typeface="+mn-lt"/>
            </a:endParaRPr>
          </a:p>
          <a:p>
            <a:pPr marL="305435" indent="-305435"/>
            <a:endParaRPr lang="en-IN" sz="2400" dirty="0">
              <a:solidFill>
                <a:srgbClr val="0F0F0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303"/>
            <a:ext cx="11019020" cy="47588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latin typeface="Arial"/>
                <a:ea typeface="+mn-lt"/>
                <a:cs typeface="+mn-lt"/>
              </a:rPr>
              <a:t>Development Approach</a:t>
            </a:r>
            <a:endParaRPr lang="en-US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Algorithm &amp; Deployment </a:t>
            </a:r>
            <a:endParaRPr lang="en-US" dirty="0">
              <a:latin typeface="Arial"/>
              <a:cs typeface="Calibri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26" y="892435"/>
            <a:ext cx="7463776" cy="820876"/>
          </a:xfr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Problem Statement </a:t>
            </a:r>
            <a:r>
              <a:rPr lang="en-US" sz="4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:-</a:t>
            </a:r>
            <a:endParaRPr lang="en-US" sz="4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6FA226B-B793-1ABD-FBA7-D34D3073B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806" y="2627096"/>
            <a:ext cx="9556955" cy="2311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users find it hard to manage daily tasks and track progress. </a:t>
            </a: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app allows users to add, edit, complete, and delete tasks while visualizing progress.</a:t>
            </a: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 improves personal productivity and time management.</a:t>
            </a:r>
          </a:p>
          <a:p>
            <a:pPr marL="0" indent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i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System  Approach</a:t>
            </a:r>
            <a:endParaRPr lang="en-US" sz="4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47B10D-BA02-E027-46A1-3EB9B387A4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833065"/>
            <a:ext cx="6781023" cy="36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Frontend Stack</a:t>
            </a:r>
            <a:r>
              <a:rPr lang="en-US" b="1" dirty="0"/>
              <a:t>:</a:t>
            </a:r>
          </a:p>
          <a:p>
            <a:r>
              <a:rPr lang="en-US" b="1" dirty="0"/>
              <a:t> </a:t>
            </a:r>
            <a:r>
              <a:rPr lang="en-US" i="1" dirty="0"/>
              <a:t>HTML5 – Builds the structure of the app.</a:t>
            </a:r>
          </a:p>
          <a:p>
            <a:r>
              <a:rPr lang="en-US" i="1" dirty="0"/>
              <a:t> CSS3 – Adds style and makes it mobile-friendly.</a:t>
            </a:r>
          </a:p>
          <a:p>
            <a:r>
              <a:rPr lang="en-US" i="1" dirty="0"/>
              <a:t>JavaScript – Powers task actions and progress updates.</a:t>
            </a:r>
          </a:p>
          <a:p>
            <a:r>
              <a:rPr lang="en-US" i="1" dirty="0"/>
              <a:t>Local Storage – Saves tasks even after closing the browser.</a:t>
            </a:r>
          </a:p>
          <a:p>
            <a:r>
              <a:rPr lang="en-US" b="1" dirty="0">
                <a:solidFill>
                  <a:srgbClr val="FF0066"/>
                </a:solidFill>
              </a:rPr>
              <a:t>Design Highlights</a:t>
            </a:r>
            <a:r>
              <a:rPr lang="en-US" b="1" dirty="0"/>
              <a:t>:</a:t>
            </a:r>
          </a:p>
          <a:p>
            <a:r>
              <a:rPr lang="en-US" i="1" dirty="0"/>
              <a:t>Clean and user-friendly layout.</a:t>
            </a:r>
          </a:p>
          <a:p>
            <a:r>
              <a:rPr lang="en-US" i="1" dirty="0"/>
              <a:t>Mobile-responsive design.</a:t>
            </a:r>
          </a:p>
          <a:p>
            <a:r>
              <a:rPr lang="en-US" i="1" dirty="0"/>
              <a:t>Separate HTML, CSS, and JS files for easy maintenance.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9936"/>
            <a:ext cx="7611260" cy="90456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Algorithm &amp; Deployment :-</a:t>
            </a:r>
            <a:endParaRPr lang="en-US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13D4AF-BC64-937B-E983-E2F50E4F34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1746486"/>
            <a:ext cx="6819496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Task System Setup</a:t>
            </a:r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:-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Create tasks with fields like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title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description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, and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status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(To Do, In Progress, Done)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Optionally add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due dates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priority levels</a:t>
            </a:r>
            <a:endParaRPr lang="en-US" sz="1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Local Storage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to save tasks even after closing the browser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Frontend Design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:-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Build layout using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HTML5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CSS3</a:t>
            </a:r>
            <a:endParaRPr lang="en-US" sz="1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Flexbox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or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Grid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for arranging task cards and </a:t>
            </a: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progress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bar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Organize tasks visually by category for easy navigation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Interactive Features</a:t>
            </a:r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:-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to add, edit, delete, and mark tasks as complete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Show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real-time progress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with a percentage or visual bar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Allow users to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filter tasks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by status or priority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modal popups</a:t>
            </a:r>
            <a:r>
              <a:rPr lang="en-US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for viewing or editing task details.</a:t>
            </a:r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0967-A5D7-D83C-7E42-7C284E19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670254" cy="1320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Algorithm &amp; Deployment :-											</a:t>
            </a:r>
            <a:b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</a:b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																	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8972-F1CA-781B-DC07-FC187AA36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Testing:-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Check for </a:t>
            </a:r>
            <a:r>
              <a:rPr lang="en-US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browser compatibility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across Chrome, Firefox, Edge, etc.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Make sure the design works well on </a:t>
            </a:r>
            <a:r>
              <a:rPr lang="en-US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mobile devices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Deployment:-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 the app using </a:t>
            </a:r>
            <a:r>
              <a:rPr lang="en-US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GitHub Pages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or </a:t>
            </a:r>
            <a:r>
              <a:rPr lang="en-US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Netlify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Provides </a:t>
            </a:r>
            <a:r>
              <a:rPr lang="en-US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free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fast, and easy access from any device.</a:t>
            </a:r>
          </a:p>
        </p:txBody>
      </p:sp>
    </p:spTree>
    <p:extLst>
      <p:ext uri="{BB962C8B-B14F-4D97-AF65-F5344CB8AC3E}">
        <p14:creationId xmlns:p14="http://schemas.microsoft.com/office/powerpoint/2010/main" val="54594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0F19-3232-FCD0-E48F-6210A7E8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30409-939A-60F3-342F-342F13F9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444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Result- </a:t>
            </a:r>
            <a:r>
              <a:rPr lang="en-US" sz="3200" b="1" i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lt"/>
                <a:cs typeface="Arial"/>
              </a:rPr>
              <a:t>code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911BD7-A6F1-1960-0367-03D38F4D0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545" y="2104103"/>
            <a:ext cx="3991011" cy="32249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31F50B-031F-D307-CF00-3D5C78D0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54" y="2104103"/>
            <a:ext cx="3574107" cy="3224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096E0-9007-DF78-C8BD-4121F205E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005" y="2025445"/>
            <a:ext cx="3302524" cy="33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841D-12D7-2783-94D5-0F8E33BD3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752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Result- </a:t>
            </a:r>
            <a:r>
              <a:rPr lang="en-US" sz="3200" b="1" i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lt"/>
                <a:cs typeface="Arial"/>
              </a:rPr>
              <a:t>code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5B3038-D3A6-2712-DEFE-9C4065066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35" y="1606345"/>
            <a:ext cx="5506065" cy="395797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D5B96C-2675-E7A0-2160-D386BE0F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45" y="1606345"/>
            <a:ext cx="5006355" cy="40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2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86D3-9FE7-AF21-2174-91E8650D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Result- </a:t>
            </a:r>
            <a:r>
              <a:rPr lang="en-US" sz="3200" b="1" i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lt"/>
                <a:cs typeface="Arial"/>
              </a:rPr>
              <a:t>output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CB6E7C-C4A8-3751-BE5E-D665FB398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362" y="4211330"/>
            <a:ext cx="4202682" cy="228154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3EA1DB-84BB-F014-E4E2-B34C6A5F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858" y="1724868"/>
            <a:ext cx="4758814" cy="2281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CB1E60-CA9A-C7FE-A416-882B36E09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28" y="1971136"/>
            <a:ext cx="4202682" cy="31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5290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501</Words>
  <Application>Microsoft Office PowerPoint</Application>
  <PresentationFormat>Widescreen</PresentationFormat>
  <Paragraphs>67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Wingdings 3</vt:lpstr>
      <vt:lpstr>Calibri Light</vt:lpstr>
      <vt:lpstr>Cambria</vt:lpstr>
      <vt:lpstr>Century Gothic</vt:lpstr>
      <vt:lpstr>Wingdings</vt:lpstr>
      <vt:lpstr>Trebuchet MS</vt:lpstr>
      <vt:lpstr>Calibri</vt:lpstr>
      <vt:lpstr>Arial</vt:lpstr>
      <vt:lpstr>Wisp</vt:lpstr>
      <vt:lpstr>1_Office Theme</vt:lpstr>
      <vt:lpstr>Facet</vt:lpstr>
      <vt:lpstr>Project Title: Task Manager with Progress Tracker</vt:lpstr>
      <vt:lpstr>OUTLINE</vt:lpstr>
      <vt:lpstr>Problem Statement :-</vt:lpstr>
      <vt:lpstr>System  Approach</vt:lpstr>
      <vt:lpstr>Algorithm &amp; Deployment :-</vt:lpstr>
      <vt:lpstr>Algorithm &amp; Deployment :-                              </vt:lpstr>
      <vt:lpstr>Result- code</vt:lpstr>
      <vt:lpstr>Result- code</vt:lpstr>
      <vt:lpstr>Result- output</vt:lpstr>
      <vt:lpstr>Result- output</vt:lpstr>
      <vt:lpstr>Result- output -videos</vt:lpstr>
      <vt:lpstr>GITHUB AND DEPLOYMNET LINK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ADARSA NAGA TULASI VADLAMUDI</cp:lastModifiedBy>
  <cp:revision>94</cp:revision>
  <dcterms:created xsi:type="dcterms:W3CDTF">2021-05-26T16:50:10Z</dcterms:created>
  <dcterms:modified xsi:type="dcterms:W3CDTF">2025-09-28T05:25:32Z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0x0101000F1872188ABCFC48BECA6C87E8AC3285</vt:lpwstr>
  </property>
  <property fmtid="{D5CDD505-2E9C-101B-9397-08002B2CF9AE}" name="NXPowerLiteLastOptimized" pid="3">
    <vt:lpwstr>25993522</vt:lpwstr>
  </property>
  <property fmtid="{D5CDD505-2E9C-101B-9397-08002B2CF9AE}" name="NXPowerLiteSettings" pid="4">
    <vt:lpwstr>F7000400038000</vt:lpwstr>
  </property>
  <property fmtid="{D5CDD505-2E9C-101B-9397-08002B2CF9AE}" name="NXPowerLiteVersion" pid="5">
    <vt:lpwstr>S10.9.2</vt:lpwstr>
  </property>
</Properties>
</file>